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70CF3-8F58-4D8C-9CC3-8D6B926B3D43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2E35-19CA-4CFD-9317-E20301B9E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nference-template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Dorna Kc</dc:creator>
  <cp:lastModifiedBy>Dorna Kc</cp:lastModifiedBy>
  <cp:revision>3</cp:revision>
  <dcterms:created xsi:type="dcterms:W3CDTF">2024-03-12T14:08:10Z</dcterms:created>
  <dcterms:modified xsi:type="dcterms:W3CDTF">2024-03-12T14:19:08Z</dcterms:modified>
</cp:coreProperties>
</file>